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266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user2</cp:lastModifiedBy>
  <cp:revision>1</cp:revision>
  <dcterms:created xsi:type="dcterms:W3CDTF">2019-04-01T09:11:10Z</dcterms:created>
  <dcterms:modified xsi:type="dcterms:W3CDTF">2019-04-01T09:11:46Z</dcterms:modified>
</cp:coreProperties>
</file>